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8444-0E52-43D7-8E8B-F852B974ACB0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1D62-AB54-4344-9790-59BD26B9B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E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B7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29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A4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3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C1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26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7B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EF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8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0E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A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2C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7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E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5B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2012-10-29T11:31:51Z</dcterms:created>
  <dcterms:modified xsi:type="dcterms:W3CDTF">2012-10-29T11:33:04Z</dcterms:modified>
</cp:coreProperties>
</file>