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444E8-EF0C-4668-A053-432940500EF5}" type="datetimeFigureOut">
              <a:rPr lang="zh-CN" altLang="en-US" smtClean="0"/>
              <a:t>2012/10/29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237FA-5DAF-40EF-9A1C-44A98350B1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444E8-EF0C-4668-A053-432940500EF5}" type="datetimeFigureOut">
              <a:rPr lang="zh-CN" altLang="en-US" smtClean="0"/>
              <a:t>2012/10/29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237FA-5DAF-40EF-9A1C-44A98350B1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444E8-EF0C-4668-A053-432940500EF5}" type="datetimeFigureOut">
              <a:rPr lang="zh-CN" altLang="en-US" smtClean="0"/>
              <a:t>2012/10/29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237FA-5DAF-40EF-9A1C-44A98350B1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444E8-EF0C-4668-A053-432940500EF5}" type="datetimeFigureOut">
              <a:rPr lang="zh-CN" altLang="en-US" smtClean="0"/>
              <a:t>2012/10/29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237FA-5DAF-40EF-9A1C-44A98350B1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444E8-EF0C-4668-A053-432940500EF5}" type="datetimeFigureOut">
              <a:rPr lang="zh-CN" altLang="en-US" smtClean="0"/>
              <a:t>2012/10/29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237FA-5DAF-40EF-9A1C-44A98350B1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444E8-EF0C-4668-A053-432940500EF5}" type="datetimeFigureOut">
              <a:rPr lang="zh-CN" altLang="en-US" smtClean="0"/>
              <a:t>2012/10/29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237FA-5DAF-40EF-9A1C-44A98350B1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444E8-EF0C-4668-A053-432940500EF5}" type="datetimeFigureOut">
              <a:rPr lang="zh-CN" altLang="en-US" smtClean="0"/>
              <a:t>2012/10/29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237FA-5DAF-40EF-9A1C-44A98350B1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444E8-EF0C-4668-A053-432940500EF5}" type="datetimeFigureOut">
              <a:rPr lang="zh-CN" altLang="en-US" smtClean="0"/>
              <a:t>2012/10/29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237FA-5DAF-40EF-9A1C-44A98350B1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444E8-EF0C-4668-A053-432940500EF5}" type="datetimeFigureOut">
              <a:rPr lang="zh-CN" altLang="en-US" smtClean="0"/>
              <a:t>2012/10/29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237FA-5DAF-40EF-9A1C-44A98350B1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444E8-EF0C-4668-A053-432940500EF5}" type="datetimeFigureOut">
              <a:rPr lang="zh-CN" altLang="en-US" smtClean="0"/>
              <a:t>2012/10/29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237FA-5DAF-40EF-9A1C-44A98350B1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444E8-EF0C-4668-A053-432940500EF5}" type="datetimeFigureOut">
              <a:rPr lang="zh-CN" altLang="en-US" smtClean="0"/>
              <a:t>2012/10/29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237FA-5DAF-40EF-9A1C-44A98350B1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444E8-EF0C-4668-A053-432940500EF5}" type="datetimeFigureOut">
              <a:rPr lang="zh-CN" altLang="en-US" smtClean="0"/>
              <a:t>2012/10/29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237FA-5DAF-40EF-9A1C-44A98350B1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10D5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1A96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2199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262C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2D9C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3210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37FA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pc</cp:lastModifiedBy>
  <cp:revision>1</cp:revision>
  <dcterms:created xsi:type="dcterms:W3CDTF">2012-10-29T11:53:48Z</dcterms:created>
  <dcterms:modified xsi:type="dcterms:W3CDTF">2012-10-29T11:54:21Z</dcterms:modified>
</cp:coreProperties>
</file>