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EF66-02F8-47E1-8AA0-FE7AEF3B79A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9AEA-D449-414F-8DB5-03AF0CF070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EF66-02F8-47E1-8AA0-FE7AEF3B79A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9AEA-D449-414F-8DB5-03AF0CF070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EF66-02F8-47E1-8AA0-FE7AEF3B79A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9AEA-D449-414F-8DB5-03AF0CF070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EF66-02F8-47E1-8AA0-FE7AEF3B79A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9AEA-D449-414F-8DB5-03AF0CF070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EF66-02F8-47E1-8AA0-FE7AEF3B79A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9AEA-D449-414F-8DB5-03AF0CF070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EF66-02F8-47E1-8AA0-FE7AEF3B79A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9AEA-D449-414F-8DB5-03AF0CF070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EF66-02F8-47E1-8AA0-FE7AEF3B79A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9AEA-D449-414F-8DB5-03AF0CF070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EF66-02F8-47E1-8AA0-FE7AEF3B79A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9AEA-D449-414F-8DB5-03AF0CF070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EF66-02F8-47E1-8AA0-FE7AEF3B79A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9AEA-D449-414F-8DB5-03AF0CF070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EF66-02F8-47E1-8AA0-FE7AEF3B79A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9AEA-D449-414F-8DB5-03AF0CF070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EF66-02F8-47E1-8AA0-FE7AEF3B79A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B9AEA-D449-414F-8DB5-03AF0CF070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1EF66-02F8-47E1-8AA0-FE7AEF3B79A6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B9AEA-D449-414F-8DB5-03AF0CF070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CC8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26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A2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E18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E9E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30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A3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1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6B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2012-10-29T11:54:37Z</dcterms:created>
  <dcterms:modified xsi:type="dcterms:W3CDTF">2012-10-29T11:55:06Z</dcterms:modified>
</cp:coreProperties>
</file>