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39D9-92B8-4114-B3CC-EA8B353508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82-5A63-4A9B-B9F8-F6CF189F9C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39D9-92B8-4114-B3CC-EA8B353508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82-5A63-4A9B-B9F8-F6CF189F9C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39D9-92B8-4114-B3CC-EA8B353508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82-5A63-4A9B-B9F8-F6CF189F9C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39D9-92B8-4114-B3CC-EA8B353508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82-5A63-4A9B-B9F8-F6CF189F9C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39D9-92B8-4114-B3CC-EA8B353508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82-5A63-4A9B-B9F8-F6CF189F9C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39D9-92B8-4114-B3CC-EA8B353508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82-5A63-4A9B-B9F8-F6CF189F9C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39D9-92B8-4114-B3CC-EA8B353508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82-5A63-4A9B-B9F8-F6CF189F9C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39D9-92B8-4114-B3CC-EA8B353508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82-5A63-4A9B-B9F8-F6CF189F9C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39D9-92B8-4114-B3CC-EA8B353508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82-5A63-4A9B-B9F8-F6CF189F9C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39D9-92B8-4114-B3CC-EA8B353508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82-5A63-4A9B-B9F8-F6CF189F9C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939D9-92B8-4114-B3CC-EA8B353508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2882-5A63-4A9B-B9F8-F6CF189F9C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939D9-92B8-4114-B3CC-EA8B353508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2882-5A63-4A9B-B9F8-F6CF189F9C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69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EC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56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E5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8D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15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AE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2012-10-29T11:55:24Z</dcterms:created>
  <dcterms:modified xsi:type="dcterms:W3CDTF">2012-10-29T11:57:43Z</dcterms:modified>
</cp:coreProperties>
</file>