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E164-71F2-4080-94AE-E5C92E18ADCC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D94EF-ADBF-4695-A557-E6120A8FEB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17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A9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14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2012-10-29T11:58:07Z</dcterms:created>
  <dcterms:modified xsi:type="dcterms:W3CDTF">2012-10-29T11:58:15Z</dcterms:modified>
</cp:coreProperties>
</file>