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DB2B0-D460-43CC-9A31-B7F5ECDAA712}" type="datetimeFigureOut">
              <a:rPr lang="zh-CN" altLang="en-US" smtClean="0"/>
              <a:t>2012/10/29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9E908-28D2-4ABE-BAC3-9930C02565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DF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654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2012-10-29T11:58:37Z</dcterms:created>
  <dcterms:modified xsi:type="dcterms:W3CDTF">2012-10-29T11:58:43Z</dcterms:modified>
</cp:coreProperties>
</file>