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5A23-A410-47D5-A961-0B7C3E9F1F4F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12C98-842A-46D8-900E-D048244050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5A23-A410-47D5-A961-0B7C3E9F1F4F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12C98-842A-46D8-900E-D048244050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5A23-A410-47D5-A961-0B7C3E9F1F4F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12C98-842A-46D8-900E-D048244050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5A23-A410-47D5-A961-0B7C3E9F1F4F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12C98-842A-46D8-900E-D048244050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5A23-A410-47D5-A961-0B7C3E9F1F4F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12C98-842A-46D8-900E-D048244050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5A23-A410-47D5-A961-0B7C3E9F1F4F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12C98-842A-46D8-900E-D048244050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5A23-A410-47D5-A961-0B7C3E9F1F4F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12C98-842A-46D8-900E-D048244050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5A23-A410-47D5-A961-0B7C3E9F1F4F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12C98-842A-46D8-900E-D048244050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5A23-A410-47D5-A961-0B7C3E9F1F4F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12C98-842A-46D8-900E-D048244050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5A23-A410-47D5-A961-0B7C3E9F1F4F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12C98-842A-46D8-900E-D048244050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5A23-A410-47D5-A961-0B7C3E9F1F4F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12C98-842A-46D8-900E-D048244050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25A23-A410-47D5-A961-0B7C3E9F1F4F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12C98-842A-46D8-900E-D048244050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C265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CDDA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D99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2012-10-29T11:58:56Z</dcterms:created>
  <dcterms:modified xsi:type="dcterms:W3CDTF">2012-10-29T11:59:16Z</dcterms:modified>
</cp:coreProperties>
</file>