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C9DA-B79B-41D1-A65A-F236C4E4A60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7774-21CC-4624-A7A1-65C20024D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C9DA-B79B-41D1-A65A-F236C4E4A60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7774-21CC-4624-A7A1-65C20024D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C9DA-B79B-41D1-A65A-F236C4E4A60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7774-21CC-4624-A7A1-65C20024D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C9DA-B79B-41D1-A65A-F236C4E4A60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7774-21CC-4624-A7A1-65C20024D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C9DA-B79B-41D1-A65A-F236C4E4A60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7774-21CC-4624-A7A1-65C20024D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C9DA-B79B-41D1-A65A-F236C4E4A60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7774-21CC-4624-A7A1-65C20024D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C9DA-B79B-41D1-A65A-F236C4E4A60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7774-21CC-4624-A7A1-65C20024D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C9DA-B79B-41D1-A65A-F236C4E4A60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7774-21CC-4624-A7A1-65C20024D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C9DA-B79B-41D1-A65A-F236C4E4A60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7774-21CC-4624-A7A1-65C20024D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C9DA-B79B-41D1-A65A-F236C4E4A60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7774-21CC-4624-A7A1-65C20024D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C9DA-B79B-41D1-A65A-F236C4E4A60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7774-21CC-4624-A7A1-65C20024D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7C9DA-B79B-41D1-A65A-F236C4E4A60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7774-21CC-4624-A7A1-65C20024D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C0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60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B5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18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85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2012-10-29T11:59:31Z</dcterms:created>
  <dcterms:modified xsi:type="dcterms:W3CDTF">2012-10-29T11:59:50Z</dcterms:modified>
</cp:coreProperties>
</file>