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223A-796C-4F27-A0C2-AF801795CB67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641D-D144-4DF5-A7C3-50987A7966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223A-796C-4F27-A0C2-AF801795CB67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641D-D144-4DF5-A7C3-50987A7966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223A-796C-4F27-A0C2-AF801795CB67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641D-D144-4DF5-A7C3-50987A7966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223A-796C-4F27-A0C2-AF801795CB67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641D-D144-4DF5-A7C3-50987A7966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223A-796C-4F27-A0C2-AF801795CB67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641D-D144-4DF5-A7C3-50987A7966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223A-796C-4F27-A0C2-AF801795CB67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641D-D144-4DF5-A7C3-50987A7966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223A-796C-4F27-A0C2-AF801795CB67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641D-D144-4DF5-A7C3-50987A7966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223A-796C-4F27-A0C2-AF801795CB67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641D-D144-4DF5-A7C3-50987A7966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223A-796C-4F27-A0C2-AF801795CB67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641D-D144-4DF5-A7C3-50987A7966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223A-796C-4F27-A0C2-AF801795CB67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641D-D144-4DF5-A7C3-50987A7966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223A-796C-4F27-A0C2-AF801795CB67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641D-D144-4DF5-A7C3-50987A7966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A223A-796C-4F27-A0C2-AF801795CB67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0641D-D144-4DF5-A7C3-50987A7966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DF2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EA5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35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A9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20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9D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</cp:revision>
  <dcterms:created xsi:type="dcterms:W3CDTF">2012-10-29T12:00:09Z</dcterms:created>
  <dcterms:modified xsi:type="dcterms:W3CDTF">2012-10-29T12:00:33Z</dcterms:modified>
</cp:coreProperties>
</file>