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10D7-4DFF-4534-9465-AB0E7276D08F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A0D8-223F-4D95-8BBE-0CC9DAA98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4D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63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E1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95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2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99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F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97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E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2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A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DE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62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BA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2D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44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B7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2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B3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37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9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08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2012-10-29T11:34:19Z</dcterms:created>
  <dcterms:modified xsi:type="dcterms:W3CDTF">2012-10-29T11:34:44Z</dcterms:modified>
</cp:coreProperties>
</file>