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73A7-911A-48FD-B95E-07D763CC0EBB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0787-E74B-48B4-A974-95AE7F3534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73A7-911A-48FD-B95E-07D763CC0EBB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0787-E74B-48B4-A974-95AE7F3534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73A7-911A-48FD-B95E-07D763CC0EBB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0787-E74B-48B4-A974-95AE7F3534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73A7-911A-48FD-B95E-07D763CC0EBB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0787-E74B-48B4-A974-95AE7F3534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73A7-911A-48FD-B95E-07D763CC0EBB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0787-E74B-48B4-A974-95AE7F3534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73A7-911A-48FD-B95E-07D763CC0EBB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0787-E74B-48B4-A974-95AE7F3534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73A7-911A-48FD-B95E-07D763CC0EBB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0787-E74B-48B4-A974-95AE7F3534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73A7-911A-48FD-B95E-07D763CC0EBB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0787-E74B-48B4-A974-95AE7F3534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73A7-911A-48FD-B95E-07D763CC0EBB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0787-E74B-48B4-A974-95AE7F3534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73A7-911A-48FD-B95E-07D763CC0EBB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0787-E74B-48B4-A974-95AE7F3534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73A7-911A-48FD-B95E-07D763CC0EBB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0787-E74B-48B4-A974-95AE7F3534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A73A7-911A-48FD-B95E-07D763CC0EBB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60787-E74B-48B4-A974-95AE7F3534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BC5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C2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58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0C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83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EC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250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E68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EF6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7D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5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C34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71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6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9B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223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28E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2EC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32F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399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409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47A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CBB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4E8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55D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D42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D9E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E01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E71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EEC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60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Custom</PresentationFormat>
  <Paragraphs>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2</cp:revision>
  <dcterms:created xsi:type="dcterms:W3CDTF">2012-10-29T11:37:04Z</dcterms:created>
  <dcterms:modified xsi:type="dcterms:W3CDTF">2012-10-29T11:45:05Z</dcterms:modified>
</cp:coreProperties>
</file>