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12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8C3737-E608-4019-837E-A25ADB30B5C9}" type="datetimeFigureOut">
              <a:rPr lang="zh-CN" altLang="en-US" smtClean="0"/>
              <a:t>2012/10/29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71F690-1839-4B28-A15D-CFD48819BEBE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26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21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B97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10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79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EA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5D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F06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7C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EF0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67E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79D1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FDC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512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268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8BB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37A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889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9EC3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4A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AC1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Custom</PresentationFormat>
  <Paragraphs>0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pc</cp:lastModifiedBy>
  <cp:revision>1</cp:revision>
  <dcterms:created xsi:type="dcterms:W3CDTF">2012-10-29T11:46:12Z</dcterms:created>
  <dcterms:modified xsi:type="dcterms:W3CDTF">2012-10-29T11:46:39Z</dcterms:modified>
</cp:coreProperties>
</file>