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C280B-4D4B-4444-9F70-30AB95414D21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E8FA-9639-4B96-ABA6-E9B7A0C966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3C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B7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52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D9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3A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BB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6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CC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2012-10-29T11:46:56Z</dcterms:created>
  <dcterms:modified xsi:type="dcterms:W3CDTF">2012-10-29T11:47:27Z</dcterms:modified>
</cp:coreProperties>
</file>