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5D50-1E48-4F19-AD0D-3BF8AA4F57E1}" type="datetimeFigureOut">
              <a:rPr lang="zh-CN" altLang="en-US" smtClean="0"/>
              <a:pPr/>
              <a:t>2012/10/22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2A85-65CE-40BD-B179-38F7C63758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5D50-1E48-4F19-AD0D-3BF8AA4F57E1}" type="datetimeFigureOut">
              <a:rPr lang="zh-CN" altLang="en-US" smtClean="0"/>
              <a:pPr/>
              <a:t>2012/10/22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2A85-65CE-40BD-B179-38F7C63758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5D50-1E48-4F19-AD0D-3BF8AA4F57E1}" type="datetimeFigureOut">
              <a:rPr lang="zh-CN" altLang="en-US" smtClean="0"/>
              <a:pPr/>
              <a:t>2012/10/22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2A85-65CE-40BD-B179-38F7C63758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5D50-1E48-4F19-AD0D-3BF8AA4F57E1}" type="datetimeFigureOut">
              <a:rPr lang="zh-CN" altLang="en-US" smtClean="0"/>
              <a:pPr/>
              <a:t>2012/10/22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2A85-65CE-40BD-B179-38F7C63758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5D50-1E48-4F19-AD0D-3BF8AA4F57E1}" type="datetimeFigureOut">
              <a:rPr lang="zh-CN" altLang="en-US" smtClean="0"/>
              <a:pPr/>
              <a:t>2012/10/22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2A85-65CE-40BD-B179-38F7C63758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5D50-1E48-4F19-AD0D-3BF8AA4F57E1}" type="datetimeFigureOut">
              <a:rPr lang="zh-CN" altLang="en-US" smtClean="0"/>
              <a:pPr/>
              <a:t>2012/10/22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2A85-65CE-40BD-B179-38F7C63758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5D50-1E48-4F19-AD0D-3BF8AA4F57E1}" type="datetimeFigureOut">
              <a:rPr lang="zh-CN" altLang="en-US" smtClean="0"/>
              <a:pPr/>
              <a:t>2012/10/22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2A85-65CE-40BD-B179-38F7C63758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5D50-1E48-4F19-AD0D-3BF8AA4F57E1}" type="datetimeFigureOut">
              <a:rPr lang="zh-CN" altLang="en-US" smtClean="0"/>
              <a:pPr/>
              <a:t>2012/10/22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2A85-65CE-40BD-B179-38F7C63758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5D50-1E48-4F19-AD0D-3BF8AA4F57E1}" type="datetimeFigureOut">
              <a:rPr lang="zh-CN" altLang="en-US" smtClean="0"/>
              <a:pPr/>
              <a:t>2012/10/22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2A85-65CE-40BD-B179-38F7C63758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5D50-1E48-4F19-AD0D-3BF8AA4F57E1}" type="datetimeFigureOut">
              <a:rPr lang="zh-CN" altLang="en-US" smtClean="0"/>
              <a:pPr/>
              <a:t>2012/10/22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2A85-65CE-40BD-B179-38F7C63758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5D50-1E48-4F19-AD0D-3BF8AA4F57E1}" type="datetimeFigureOut">
              <a:rPr lang="zh-CN" altLang="en-US" smtClean="0"/>
              <a:pPr/>
              <a:t>2012/10/22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2A85-65CE-40BD-B179-38F7C63758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75D50-1E48-4F19-AD0D-3BF8AA4F57E1}" type="datetimeFigureOut">
              <a:rPr lang="zh-CN" altLang="en-US" smtClean="0"/>
              <a:pPr/>
              <a:t>2012/10/22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52A85-65CE-40BD-B179-38F7C63758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CAF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45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DE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793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843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8D5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968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A17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A74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AC3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B1C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298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B8F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C3C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CE8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D91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E3C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EE6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F99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52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F6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7F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32A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383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408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469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4E9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573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5DD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2</cp:revision>
  <dcterms:created xsi:type="dcterms:W3CDTF">2012-10-22T09:27:43Z</dcterms:created>
  <dcterms:modified xsi:type="dcterms:W3CDTF">2012-10-22T09:30:04Z</dcterms:modified>
</cp:coreProperties>
</file>