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8F6F3-C397-4D8B-9C4E-740A00EA69DC}" type="datetimeFigureOut">
              <a:rPr lang="zh-CN" altLang="en-US" smtClean="0"/>
              <a:t>2012/10/29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43602-DDE4-44AA-9DEF-3932AFBBF81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8F6F3-C397-4D8B-9C4E-740A00EA69DC}" type="datetimeFigureOut">
              <a:rPr lang="zh-CN" altLang="en-US" smtClean="0"/>
              <a:t>2012/10/29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43602-DDE4-44AA-9DEF-3932AFBBF81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8F6F3-C397-4D8B-9C4E-740A00EA69DC}" type="datetimeFigureOut">
              <a:rPr lang="zh-CN" altLang="en-US" smtClean="0"/>
              <a:t>2012/10/29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43602-DDE4-44AA-9DEF-3932AFBBF81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8F6F3-C397-4D8B-9C4E-740A00EA69DC}" type="datetimeFigureOut">
              <a:rPr lang="zh-CN" altLang="en-US" smtClean="0"/>
              <a:t>2012/10/29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43602-DDE4-44AA-9DEF-3932AFBBF81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8F6F3-C397-4D8B-9C4E-740A00EA69DC}" type="datetimeFigureOut">
              <a:rPr lang="zh-CN" altLang="en-US" smtClean="0"/>
              <a:t>2012/10/29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43602-DDE4-44AA-9DEF-3932AFBBF81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8F6F3-C397-4D8B-9C4E-740A00EA69DC}" type="datetimeFigureOut">
              <a:rPr lang="zh-CN" altLang="en-US" smtClean="0"/>
              <a:t>2012/10/29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43602-DDE4-44AA-9DEF-3932AFBBF81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8F6F3-C397-4D8B-9C4E-740A00EA69DC}" type="datetimeFigureOut">
              <a:rPr lang="zh-CN" altLang="en-US" smtClean="0"/>
              <a:t>2012/10/29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43602-DDE4-44AA-9DEF-3932AFBBF81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8F6F3-C397-4D8B-9C4E-740A00EA69DC}" type="datetimeFigureOut">
              <a:rPr lang="zh-CN" altLang="en-US" smtClean="0"/>
              <a:t>2012/10/29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43602-DDE4-44AA-9DEF-3932AFBBF81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8F6F3-C397-4D8B-9C4E-740A00EA69DC}" type="datetimeFigureOut">
              <a:rPr lang="zh-CN" altLang="en-US" smtClean="0"/>
              <a:t>2012/10/29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43602-DDE4-44AA-9DEF-3932AFBBF81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8F6F3-C397-4D8B-9C4E-740A00EA69DC}" type="datetimeFigureOut">
              <a:rPr lang="zh-CN" altLang="en-US" smtClean="0"/>
              <a:t>2012/10/29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43602-DDE4-44AA-9DEF-3932AFBBF81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8F6F3-C397-4D8B-9C4E-740A00EA69DC}" type="datetimeFigureOut">
              <a:rPr lang="zh-CN" altLang="en-US" smtClean="0"/>
              <a:t>2012/10/29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43602-DDE4-44AA-9DEF-3932AFBBF81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B8F6F3-C397-4D8B-9C4E-740A00EA69DC}" type="datetimeFigureOut">
              <a:rPr lang="zh-CN" altLang="en-US" smtClean="0"/>
              <a:t>2012/10/29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43602-DDE4-44AA-9DEF-3932AFBBF81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92F7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D617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DF0E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99EA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9FE4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A67C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ACB2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B387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BBD1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C43A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CC18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Custom</PresentationFormat>
  <Paragraphs>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pc</cp:lastModifiedBy>
  <cp:revision>1</cp:revision>
  <dcterms:created xsi:type="dcterms:W3CDTF">2012-10-29T11:47:49Z</dcterms:created>
  <dcterms:modified xsi:type="dcterms:W3CDTF">2012-10-29T11:49:48Z</dcterms:modified>
</cp:coreProperties>
</file>