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4119-49D6-4755-8F01-43411E0E446D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F5BC-A358-4A2E-9610-FD19F5B5A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B4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C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5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06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96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2B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C1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18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55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D5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49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B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46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D8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3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8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F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2012-10-29T11:51:19Z</dcterms:created>
  <dcterms:modified xsi:type="dcterms:W3CDTF">2012-10-29T11:52:26Z</dcterms:modified>
</cp:coreProperties>
</file>