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C2D2-A899-4B09-AB3B-9F9CA4C540F5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5477-E0FB-4E3A-B043-D8D044223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72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7A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2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D5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6A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FB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A4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2E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A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35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2012-10-29T11:52:44Z</dcterms:created>
  <dcterms:modified xsi:type="dcterms:W3CDTF">2012-10-29T11:53:32Z</dcterms:modified>
</cp:coreProperties>
</file>